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92" r:id="rId4"/>
    <p:sldId id="277" r:id="rId5"/>
    <p:sldId id="278" r:id="rId6"/>
    <p:sldId id="279" r:id="rId7"/>
    <p:sldId id="280" r:id="rId8"/>
    <p:sldId id="288" r:id="rId9"/>
    <p:sldId id="291" r:id="rId10"/>
    <p:sldId id="290" r:id="rId11"/>
    <p:sldId id="284" r:id="rId12"/>
    <p:sldId id="286" r:id="rId13"/>
    <p:sldId id="287" r:id="rId14"/>
    <p:sldId id="293" r:id="rId15"/>
    <p:sldId id="285" r:id="rId16"/>
    <p:sldId id="294" r:id="rId17"/>
    <p:sldId id="295" r:id="rId18"/>
    <p:sldId id="296" r:id="rId19"/>
    <p:sldId id="298" r:id="rId20"/>
    <p:sldId id="299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00"/>
    <a:srgbClr val="892C00"/>
    <a:srgbClr val="E88B5F"/>
    <a:srgbClr val="FE1EF0"/>
    <a:srgbClr val="0025FF"/>
    <a:srgbClr val="6177F9"/>
    <a:srgbClr val="1DF94C"/>
    <a:srgbClr val="8E0FF8"/>
    <a:srgbClr val="FFFFFF"/>
    <a:srgbClr val="E8D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9EFDEF-AFE6-338A-60C2-0B854936F2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3FA37-15F8-7271-2C99-B551E0AEF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CCF04-4723-4D11-9F2A-34BF025E83E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47445-4671-02CD-E735-A21AB23BB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959246-32EE-C6D0-2B70-F9B8BF2226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0D88-27D1-4310-A5B2-CD052A9B8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6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A3FD-7266-450E-AAD8-DFF2125B6F7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7CDC2-9F4D-47A7-8116-D15B3BD1A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7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4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3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706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B%B8%94%20%EB%AF%B8%EB%93%9C%EB%82%98%EC%9E%87%20%EC%84%A0%EC%A6%8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youtube.com/clip/UgkxNHPBo1T7ff-MMr1uUkC6wnePj0JAvXO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sz="2000" dirty="0"/>
              <a:t>2018182004 </a:t>
            </a:r>
            <a:r>
              <a:rPr lang="ko-KR" altLang="en-US" sz="2000" dirty="0"/>
              <a:t>김나현</a:t>
            </a:r>
            <a:endParaRPr lang="en-US" altLang="ko-KR" sz="2000" dirty="0"/>
          </a:p>
          <a:p>
            <a:pPr algn="r"/>
            <a:r>
              <a:rPr lang="en-US" altLang="ko-KR" sz="2000" dirty="0"/>
              <a:t>2018180015</a:t>
            </a:r>
            <a:r>
              <a:rPr lang="ko-KR" altLang="en-US" sz="2000" dirty="0"/>
              <a:t> 류연우</a:t>
            </a:r>
          </a:p>
          <a:p>
            <a:pPr algn="r"/>
            <a:r>
              <a:rPr lang="en-US" altLang="ko-KR" sz="2000" dirty="0"/>
              <a:t>2018180017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박기정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960000" y="1840870"/>
            <a:ext cx="7837569" cy="4063545"/>
            <a:chOff x="955449" y="1403127"/>
            <a:chExt cx="9134896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6" y="1416975"/>
              <a:ext cx="1133918" cy="1501716"/>
              <a:chOff x="3064008" y="1407739"/>
              <a:chExt cx="1133918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0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8" y="1407739"/>
                <a:ext cx="1133918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6" y="1403127"/>
              <a:ext cx="1641922" cy="2016637"/>
              <a:chOff x="2884640" y="1407739"/>
              <a:chExt cx="149265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7" y="1950654"/>
                <a:ext cx="1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40" y="1407739"/>
                <a:ext cx="149265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955449" y="3415435"/>
              <a:ext cx="1344406" cy="542915"/>
              <a:chOff x="3195961" y="1407739"/>
              <a:chExt cx="1344406" cy="542915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065973" y="1679196"/>
                <a:ext cx="474394" cy="1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39"/>
                <a:ext cx="330482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12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12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772300" y="1852751"/>
            <a:ext cx="2827512" cy="3857767"/>
            <a:chOff x="8772300" y="1852751"/>
            <a:chExt cx="2827512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730723" y="1852751"/>
              <a:ext cx="972880" cy="2340558"/>
              <a:chOff x="9730723" y="1852751"/>
              <a:chExt cx="972880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730723" y="1852751"/>
                <a:ext cx="9728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772300" y="2573377"/>
              <a:ext cx="1176480" cy="1714643"/>
              <a:chOff x="8772300" y="2573377"/>
              <a:chExt cx="1176480" cy="1714643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772300" y="2573377"/>
                <a:ext cx="11764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12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12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017610" y="3382118"/>
                <a:ext cx="1248832" cy="562972"/>
              </a:xfrm>
              <a:prstGeom prst="bentConnector3">
                <a:avLst>
                  <a:gd name="adj1" fmla="val 102512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85547" y="2572546"/>
              <a:ext cx="1114265" cy="1714641"/>
              <a:chOff x="10485547" y="2572546"/>
              <a:chExt cx="1114265" cy="171464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626932" y="2572546"/>
                <a:ext cx="9728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175044" y="3348859"/>
                <a:ext cx="1248831" cy="627826"/>
              </a:xfrm>
              <a:prstGeom prst="bentConnector3">
                <a:avLst>
                  <a:gd name="adj1" fmla="val 99553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Library of </a:t>
            </a:r>
            <a:r>
              <a:rPr lang="en-US" altLang="ko-KR" dirty="0" err="1"/>
              <a:t>Ruina</a:t>
            </a:r>
            <a:endParaRPr lang="en-US" altLang="ko-KR" dirty="0"/>
          </a:p>
          <a:p>
            <a:pPr lvl="1"/>
            <a:r>
              <a:rPr lang="ko-KR" altLang="en-US" dirty="0"/>
              <a:t>유사점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각 캐릭터들이 진영에 상관없이 자신에게</a:t>
            </a:r>
            <a:br>
              <a:rPr lang="en-US" altLang="ko-KR" dirty="0"/>
            </a:br>
            <a:r>
              <a:rPr lang="ko-KR" altLang="en-US" dirty="0"/>
              <a:t>부여된</a:t>
            </a:r>
            <a:r>
              <a:rPr lang="en-US" altLang="ko-KR" dirty="0"/>
              <a:t> </a:t>
            </a:r>
            <a:r>
              <a:rPr lang="ko-KR" altLang="en-US" dirty="0"/>
              <a:t>속도에 따라</a:t>
            </a:r>
            <a:r>
              <a:rPr lang="en-US" altLang="ko-KR" dirty="0"/>
              <a:t> </a:t>
            </a:r>
            <a:r>
              <a:rPr lang="ko-KR" altLang="en-US" dirty="0"/>
              <a:t>순서대로 행동한다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행동을 지시하면 상황에 따라 서로 다른</a:t>
            </a:r>
            <a:br>
              <a:rPr lang="en-US" altLang="ko-KR" dirty="0"/>
            </a:br>
            <a:r>
              <a:rPr lang="ko-KR" altLang="en-US" dirty="0"/>
              <a:t>애니메이션을 출력한다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행동들이 카드형태로 구현되어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차별점</a:t>
            </a:r>
            <a:endParaRPr lang="en-US" altLang="ko-KR" dirty="0"/>
          </a:p>
          <a:p>
            <a:pPr lvl="2"/>
            <a:r>
              <a:rPr lang="ko-KR" altLang="en-US" dirty="0"/>
              <a:t>행동을 지시할 때 대상을 지정하지 않는다</a:t>
            </a:r>
            <a:endParaRPr lang="en-US" altLang="ko-KR" dirty="0"/>
          </a:p>
          <a:p>
            <a:pPr lvl="2"/>
            <a:r>
              <a:rPr lang="ko-KR" altLang="en-US" dirty="0"/>
              <a:t>모든 캐릭터에게 지시를 내리면 행동하는 것이 아닌</a:t>
            </a:r>
            <a:br>
              <a:rPr lang="en-US" altLang="ko-KR" dirty="0"/>
            </a:br>
            <a:r>
              <a:rPr lang="ko-KR" altLang="en-US" dirty="0"/>
              <a:t>캐릭터 별로 따로 행동하기 시작한다</a:t>
            </a:r>
            <a:r>
              <a:rPr lang="en-US" altLang="ko-KR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05193F-D895-1C1C-3A01-F4AC54AD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8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91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XCOM: Chimera Squad</a:t>
            </a:r>
          </a:p>
          <a:p>
            <a:pPr lvl="1"/>
            <a:r>
              <a:rPr lang="ko-KR" altLang="en-US" dirty="0"/>
              <a:t>유사점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캐릭터 별로 따로 행동하기 시작한다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차별점</a:t>
            </a:r>
            <a:endParaRPr lang="en-US" altLang="ko-KR" dirty="0"/>
          </a:p>
          <a:p>
            <a:pPr lvl="2"/>
            <a:r>
              <a:rPr lang="ko-KR" altLang="en-US" dirty="0"/>
              <a:t>플레이어가 행동의 대상과 위치를</a:t>
            </a:r>
            <a:br>
              <a:rPr lang="en-US" altLang="ko-KR" dirty="0"/>
            </a:br>
            <a:r>
              <a:rPr lang="ko-KR" altLang="en-US" dirty="0"/>
              <a:t>지정하지</a:t>
            </a:r>
            <a:r>
              <a:rPr lang="en-US" altLang="ko-KR" dirty="0"/>
              <a:t> </a:t>
            </a:r>
            <a:r>
              <a:rPr lang="ko-KR" altLang="en-US" dirty="0"/>
              <a:t>않아도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명중률 개념이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행동이 버튼이 아니라 카드형태로 구현되어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Marvel's Midnight Suns</a:t>
            </a:r>
          </a:p>
          <a:p>
            <a:pPr lvl="1"/>
            <a:r>
              <a:rPr lang="ko-KR" altLang="en-US" dirty="0"/>
              <a:t>유사점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게임 시스템 전반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차별점</a:t>
            </a:r>
            <a:endParaRPr lang="en-US" altLang="ko-KR" dirty="0"/>
          </a:p>
          <a:p>
            <a:pPr lvl="2"/>
            <a:r>
              <a:rPr lang="ko-KR" altLang="en-US" dirty="0"/>
              <a:t>플레이어가 행동의 대상과 위치를</a:t>
            </a:r>
            <a:br>
              <a:rPr lang="en-US" altLang="ko-KR" dirty="0"/>
            </a:br>
            <a:r>
              <a:rPr lang="ko-KR" altLang="en-US" dirty="0"/>
              <a:t>지정하지</a:t>
            </a:r>
            <a:r>
              <a:rPr lang="en-US" altLang="ko-KR" dirty="0"/>
              <a:t> </a:t>
            </a:r>
            <a:r>
              <a:rPr lang="ko-KR" altLang="en-US" dirty="0"/>
              <a:t>않아도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시점이 </a:t>
            </a:r>
            <a:r>
              <a:rPr lang="ko-KR" altLang="en-US" dirty="0" err="1"/>
              <a:t>쿼터뷰이다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코스트 개념이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오브젝트 절단이 가능하다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D5148-3ACC-9AD6-2226-D65A70F5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1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30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30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30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30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FDEC-BB69-A60A-10BA-33023B9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5471-6BEB-4B25-D269-F02EE4D1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r>
              <a:rPr lang="ko-KR" altLang="en-US" dirty="0"/>
              <a:t>김나현</a:t>
            </a:r>
            <a:endParaRPr lang="en-US" altLang="ko-KR" dirty="0"/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조명</a:t>
            </a:r>
            <a:r>
              <a:rPr lang="en-US" altLang="ko-KR" dirty="0"/>
              <a:t>,</a:t>
            </a:r>
            <a:r>
              <a:rPr lang="ko-KR" altLang="en-US" dirty="0"/>
              <a:t> 그림자</a:t>
            </a:r>
            <a:endParaRPr lang="en-US" altLang="ko-KR" dirty="0"/>
          </a:p>
          <a:p>
            <a:pPr lvl="1"/>
            <a:r>
              <a:rPr lang="ko-KR" altLang="en-US" dirty="0"/>
              <a:t>충돌체크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류연우</a:t>
            </a:r>
            <a:endParaRPr lang="en-US" altLang="ko-KR" dirty="0"/>
          </a:p>
          <a:p>
            <a:pPr lvl="1"/>
            <a:r>
              <a:rPr lang="en-US" altLang="ko-KR" dirty="0" err="1"/>
              <a:t>WSAAsyncSelcect</a:t>
            </a:r>
            <a:r>
              <a:rPr lang="ko-KR" altLang="en-US" dirty="0"/>
              <a:t>를 이용한 멀티플레이</a:t>
            </a:r>
            <a:endParaRPr lang="en-US" altLang="ko-KR" dirty="0"/>
          </a:p>
          <a:p>
            <a:pPr lvl="1"/>
            <a:r>
              <a:rPr lang="ko-KR" altLang="en-US" dirty="0"/>
              <a:t>모델 파일 변환기 구현</a:t>
            </a:r>
            <a:endParaRPr lang="en-US" altLang="ko-KR" dirty="0"/>
          </a:p>
          <a:p>
            <a:pPr lvl="1"/>
            <a:r>
              <a:rPr lang="ko-KR" altLang="en-US" dirty="0"/>
              <a:t>캐릭터 행동 </a:t>
            </a:r>
            <a:r>
              <a:rPr lang="en-US" altLang="ko-KR" dirty="0"/>
              <a:t>AI</a:t>
            </a:r>
          </a:p>
          <a:p>
            <a:pPr lvl="1"/>
            <a:r>
              <a:rPr lang="ko-KR" altLang="en-US" dirty="0"/>
              <a:t>카메라 워크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1E185CF-AE98-D7EC-8B88-E9B0844F2795}"/>
              </a:ext>
            </a:extLst>
          </p:cNvPr>
          <p:cNvSpPr txBox="1">
            <a:spLocks/>
          </p:cNvSpPr>
          <p:nvPr/>
        </p:nvSpPr>
        <p:spPr>
          <a:xfrm>
            <a:off x="6096000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 err="1"/>
              <a:t>박기정</a:t>
            </a:r>
            <a:endParaRPr lang="en-US" altLang="ko-KR" dirty="0"/>
          </a:p>
          <a:p>
            <a:pPr lvl="1"/>
            <a:r>
              <a:rPr lang="ko-KR" altLang="en-US" sz="1400" dirty="0"/>
              <a:t>프로그램내 애니메이션 </a:t>
            </a:r>
            <a:r>
              <a:rPr lang="ko-KR" altLang="en-US" sz="1400" dirty="0" err="1"/>
              <a:t>생성부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메쉬의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폴리곤</a:t>
            </a:r>
            <a:r>
              <a:rPr lang="ko-KR" altLang="en-US" sz="1400" dirty="0"/>
              <a:t> 절단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파티클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dirty="0"/>
              <a:t>공통</a:t>
            </a:r>
            <a:endParaRPr lang="en-US" altLang="ko-KR" dirty="0"/>
          </a:p>
          <a:p>
            <a:pPr lvl="1"/>
            <a:r>
              <a:rPr lang="ko-KR" altLang="en-US" sz="1400" dirty="0"/>
              <a:t>프레임 워크</a:t>
            </a:r>
            <a:endParaRPr lang="en-US" altLang="ko-KR" sz="1400" dirty="0"/>
          </a:p>
          <a:p>
            <a:pPr lvl="1"/>
            <a:r>
              <a:rPr lang="ko-KR" altLang="en-US" sz="1400" dirty="0"/>
              <a:t>리소스 수집 및 제작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endParaRPr lang="en-US" altLang="ko-KR" sz="1467" dirty="0"/>
          </a:p>
        </p:txBody>
      </p:sp>
    </p:spTree>
    <p:extLst>
      <p:ext uri="{BB962C8B-B14F-4D97-AF65-F5344CB8AC3E}">
        <p14:creationId xmlns:p14="http://schemas.microsoft.com/office/powerpoint/2010/main" val="2308700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2409459"/>
          </a:xfrm>
        </p:spPr>
        <p:txBody>
          <a:bodyPr/>
          <a:lstStyle/>
          <a:p>
            <a:r>
              <a:rPr lang="ko-KR" altLang="en-US" dirty="0"/>
              <a:t>김나현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1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게임 프로그래밍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게임 사운드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애니메이션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6096000" y="1621003"/>
            <a:ext cx="5136000" cy="21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 err="1"/>
              <a:t>박기정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1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게임 프로그래밍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게임수학</a:t>
            </a:r>
            <a:endParaRPr lang="en-US" altLang="ko-KR" sz="1400"/>
          </a:p>
          <a:p>
            <a:pPr>
              <a:buFontTx/>
              <a:buChar char="-"/>
            </a:pPr>
            <a:r>
              <a:rPr lang="ko-KR" altLang="en-US" sz="1400"/>
              <a:t>알고리즘</a:t>
            </a: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267" dirty="0"/>
          </a:p>
          <a:p>
            <a:pPr>
              <a:buFontTx/>
              <a:buChar char="-"/>
            </a:pP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960000" y="3429000"/>
            <a:ext cx="5136000" cy="2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/>
              <a:t>류연우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1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1400" dirty="0"/>
              <a:t>네트워크 게임 프로그래밍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인공지능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모델링</a:t>
            </a:r>
            <a:r>
              <a:rPr lang="en-US" altLang="ko-KR" sz="1400" dirty="0"/>
              <a:t>, </a:t>
            </a:r>
            <a:r>
              <a:rPr lang="ko-KR" altLang="en-US" sz="1400" dirty="0"/>
              <a:t>애니메이션</a:t>
            </a: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B8A7217F-9EFB-B565-AB88-6EC0F5D54E28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136000" cy="21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질문 목록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수강 과목들 중 </a:t>
            </a:r>
            <a:r>
              <a:rPr lang="en-US" altLang="ko-KR" sz="1400" dirty="0">
                <a:solidFill>
                  <a:srgbClr val="FF0000"/>
                </a:solidFill>
              </a:rPr>
              <a:t>1, 2 </a:t>
            </a:r>
            <a:r>
              <a:rPr lang="ko-KR" altLang="en-US" sz="1400" dirty="0">
                <a:solidFill>
                  <a:srgbClr val="FF0000"/>
                </a:solidFill>
              </a:rPr>
              <a:t>구분을 </a:t>
            </a:r>
            <a:r>
              <a:rPr lang="ko-KR" altLang="en-US" sz="1400" dirty="0" err="1">
                <a:solidFill>
                  <a:srgbClr val="FF0000"/>
                </a:solidFill>
              </a:rPr>
              <a:t>해야하는가</a:t>
            </a:r>
            <a:r>
              <a:rPr lang="en-US" altLang="ko-KR" sz="1400" dirty="0">
                <a:solidFill>
                  <a:srgbClr val="FF0000"/>
                </a:solidFill>
              </a:rPr>
              <a:t>?(</a:t>
            </a:r>
            <a:r>
              <a:rPr lang="ko-KR" altLang="en-US" sz="1400" dirty="0">
                <a:solidFill>
                  <a:srgbClr val="FF0000"/>
                </a:solidFill>
              </a:rPr>
              <a:t>예시 </a:t>
            </a:r>
            <a:r>
              <a:rPr lang="en-US" altLang="ko-KR" sz="1400" dirty="0">
                <a:solidFill>
                  <a:srgbClr val="FF0000"/>
                </a:solidFill>
              </a:rPr>
              <a:t>3D</a:t>
            </a:r>
            <a:r>
              <a:rPr lang="ko-KR" altLang="en-US" sz="1400" dirty="0" err="1">
                <a:solidFill>
                  <a:srgbClr val="FF0000"/>
                </a:solidFill>
              </a:rPr>
              <a:t>겜플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1, 2)</a:t>
            </a: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맡은 역할과 준비현황의 수강 과목들의 </a:t>
            </a:r>
            <a:r>
              <a:rPr lang="ko-KR" altLang="en-US" sz="1400" dirty="0" err="1">
                <a:solidFill>
                  <a:srgbClr val="FF0000"/>
                </a:solidFill>
              </a:rPr>
              <a:t>매칭은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ko-KR" altLang="en-US" sz="1400" dirty="0">
                <a:solidFill>
                  <a:srgbClr val="FF0000"/>
                </a:solidFill>
              </a:rPr>
              <a:t>얼마나 중요한가</a:t>
            </a:r>
            <a:r>
              <a:rPr lang="en-US" altLang="ko-KR" sz="1400" dirty="0">
                <a:solidFill>
                  <a:srgbClr val="FF0000"/>
                </a:solidFill>
              </a:rPr>
              <a:t>?</a:t>
            </a: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267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529E-AA57-BC5A-BCE7-761CD304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45B21-A58E-A2D4-8FDE-8F57FE89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0" y="1356967"/>
            <a:ext cx="6109498" cy="385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환경분석 </a:t>
            </a:r>
            <a:r>
              <a:rPr lang="en-US" altLang="ko-KR" sz="2000" dirty="0"/>
              <a:t>/ </a:t>
            </a:r>
            <a:r>
              <a:rPr lang="ko-KR" altLang="en-US" sz="2000" dirty="0"/>
              <a:t>연구 목적 </a:t>
            </a:r>
            <a:r>
              <a:rPr lang="en-US" altLang="ko-KR" sz="2000" dirty="0"/>
              <a:t>(4p)</a:t>
            </a:r>
          </a:p>
          <a:p>
            <a:pPr marL="203195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기술 </a:t>
            </a:r>
            <a:r>
              <a:rPr lang="en-US" altLang="ko-KR" sz="2000" dirty="0"/>
              <a:t>/ </a:t>
            </a:r>
            <a:r>
              <a:rPr lang="ko-KR" altLang="en-US" sz="2000" dirty="0"/>
              <a:t>중점 연구분야 </a:t>
            </a:r>
            <a:r>
              <a:rPr lang="en-US" altLang="ko-KR" sz="2000" dirty="0"/>
              <a:t>(5p)</a:t>
            </a:r>
          </a:p>
          <a:p>
            <a:pPr marL="203195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게임소개 및 특징 </a:t>
            </a:r>
            <a:r>
              <a:rPr lang="en-US" altLang="ko-KR" sz="2000" dirty="0"/>
              <a:t>(6p)</a:t>
            </a:r>
          </a:p>
          <a:p>
            <a:pPr marL="203195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게임 진행 </a:t>
            </a:r>
            <a:r>
              <a:rPr lang="en-US" altLang="ko-KR" sz="2000" dirty="0"/>
              <a:t>(7p)</a:t>
            </a:r>
          </a:p>
          <a:p>
            <a:pPr marL="203195" indent="0">
              <a:buNone/>
            </a:pPr>
            <a:r>
              <a:rPr lang="en-US" altLang="ko-KR" sz="2000" dirty="0"/>
              <a:t>5. </a:t>
            </a:r>
            <a:r>
              <a:rPr lang="ko-KR" altLang="en-US" sz="2000" dirty="0"/>
              <a:t>조작법 </a:t>
            </a:r>
            <a:r>
              <a:rPr lang="en-US" altLang="ko-KR" sz="2000" dirty="0"/>
              <a:t>(10p)</a:t>
            </a:r>
          </a:p>
          <a:p>
            <a:pPr marL="203195" indent="0">
              <a:buNone/>
            </a:pPr>
            <a:r>
              <a:rPr lang="en-US" altLang="ko-KR" sz="2000" dirty="0"/>
              <a:t>6. </a:t>
            </a:r>
            <a:r>
              <a:rPr lang="ko-KR" altLang="en-US" sz="2000" dirty="0"/>
              <a:t>타 게임과의 비교 </a:t>
            </a:r>
            <a:r>
              <a:rPr lang="en-US" altLang="ko-KR" sz="2000" dirty="0"/>
              <a:t>(11p)</a:t>
            </a:r>
          </a:p>
          <a:p>
            <a:pPr marL="203195" indent="0">
              <a:buNone/>
            </a:pPr>
            <a:r>
              <a:rPr lang="en-US" altLang="ko-KR" sz="2000" dirty="0"/>
              <a:t>7. </a:t>
            </a:r>
            <a:r>
              <a:rPr lang="ko-KR" altLang="en-US" sz="2000" dirty="0"/>
              <a:t>개발 환경</a:t>
            </a:r>
            <a:r>
              <a:rPr lang="en-US" altLang="ko-KR" sz="2000" dirty="0"/>
              <a:t> (14p)</a:t>
            </a:r>
          </a:p>
          <a:p>
            <a:pPr marL="203195" indent="0">
              <a:buNone/>
            </a:pPr>
            <a:r>
              <a:rPr lang="en-US" altLang="ko-KR" sz="2000" dirty="0"/>
              <a:t>8. </a:t>
            </a:r>
            <a:r>
              <a:rPr lang="ko-KR" altLang="en-US" sz="2000" dirty="0"/>
              <a:t>역할 분담 </a:t>
            </a:r>
            <a:r>
              <a:rPr lang="en-US" altLang="ko-KR" sz="2000" dirty="0"/>
              <a:t>(15p)</a:t>
            </a:r>
          </a:p>
          <a:p>
            <a:pPr marL="203195" indent="0">
              <a:buNone/>
            </a:pPr>
            <a:r>
              <a:rPr lang="en-US" altLang="ko-KR" sz="2000" dirty="0"/>
              <a:t>9. </a:t>
            </a:r>
            <a:r>
              <a:rPr lang="ko-KR" altLang="en-US" sz="2000" dirty="0"/>
              <a:t>개인별 준비 현황 </a:t>
            </a:r>
            <a:r>
              <a:rPr lang="en-US" altLang="ko-KR" sz="2000" dirty="0">
                <a:solidFill>
                  <a:srgbClr val="FF0000"/>
                </a:solidFill>
              </a:rPr>
              <a:t>(16p)</a:t>
            </a:r>
          </a:p>
          <a:p>
            <a:pPr marL="203195" indent="0">
              <a:buNone/>
            </a:pPr>
            <a:r>
              <a:rPr lang="en-US" altLang="ko-KR" sz="2000" dirty="0"/>
              <a:t>10. </a:t>
            </a:r>
            <a:r>
              <a:rPr lang="ko-KR" altLang="en-US" sz="2000" dirty="0"/>
              <a:t>일정 </a:t>
            </a:r>
            <a:r>
              <a:rPr lang="en-US" altLang="ko-KR" sz="2000" dirty="0"/>
              <a:t>(17p)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한판한판은 짧고 정복까지 걸리는 시간은 긴 게임이 흥행할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현재 인터넷 방송의 영향력이 커지고 있으므로 방송하기 좋은 게임이 흥행할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B298-9E84-056E-5E0F-1152B6FA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40" y="2774694"/>
            <a:ext cx="4882460" cy="30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600" dirty="0"/>
          </a:p>
          <a:p>
            <a:r>
              <a:rPr lang="ko-KR" altLang="en-US" sz="1600" dirty="0" err="1"/>
              <a:t>메쉬의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폴리곤</a:t>
            </a:r>
            <a:r>
              <a:rPr lang="ko-KR" altLang="en-US" sz="1600" dirty="0"/>
              <a:t> 절단 기술 연구</a:t>
            </a:r>
            <a:r>
              <a:rPr lang="en-US" altLang="ko-KR" sz="1600" dirty="0"/>
              <a:t>. / 3D </a:t>
            </a:r>
            <a:r>
              <a:rPr lang="ko-KR" altLang="en-US" sz="1600" dirty="0"/>
              <a:t>형상 모델의 부분 절단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3</a:t>
            </a:r>
            <a:r>
              <a:rPr lang="ko-KR" altLang="en-US" sz="1600" dirty="0"/>
              <a:t>차원 공간에서의 정보를 이용해 </a:t>
            </a:r>
            <a:r>
              <a:rPr lang="ko-KR" altLang="en-US" sz="1600" dirty="0" err="1"/>
              <a:t>메쉬를</a:t>
            </a:r>
            <a:r>
              <a:rPr lang="ko-KR" altLang="en-US" sz="1600" dirty="0"/>
              <a:t> 나누는 기술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sz="1600" dirty="0"/>
              <a:t>멀티 플레이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err="1"/>
              <a:t>WSAAsyncSelect</a:t>
            </a:r>
            <a:r>
              <a:rPr lang="en-US" altLang="ko-KR" sz="1600" dirty="0"/>
              <a:t> </a:t>
            </a:r>
            <a:r>
              <a:rPr lang="ko-KR" altLang="en-US" sz="1600" dirty="0"/>
              <a:t>모델 을 이용한 멀티 플레이 구현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sz="1600" dirty="0"/>
              <a:t>AI</a:t>
            </a:r>
          </a:p>
          <a:p>
            <a:pPr marL="203195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유저가 생각해야할 요소를 최대한 배제하기 위한 </a:t>
            </a:r>
            <a:r>
              <a:rPr lang="en-US" altLang="ko-KR" sz="1600" dirty="0"/>
              <a:t>AI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카메라 워크</a:t>
            </a:r>
            <a:r>
              <a:rPr lang="en-US" altLang="ko-KR" sz="1600" dirty="0"/>
              <a:t>, </a:t>
            </a:r>
            <a:r>
              <a:rPr lang="ko-KR" altLang="en-US" sz="1600" dirty="0"/>
              <a:t>애니메이션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캐릭터들마다 고유의 애니메이션이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적절히 보여줄 카메라 워크</a:t>
            </a:r>
            <a:endParaRPr lang="en-US" altLang="ko-KR" sz="16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</a:t>
            </a:r>
            <a:endParaRPr lang="en-US" altLang="ko-KR" dirty="0"/>
          </a:p>
          <a:p>
            <a:pPr lvl="1"/>
            <a:r>
              <a:rPr lang="ko-KR" altLang="en-US" dirty="0" err="1"/>
              <a:t>턴제</a:t>
            </a:r>
            <a:r>
              <a:rPr lang="en-US" altLang="ko-KR" dirty="0"/>
              <a:t>, RPG, </a:t>
            </a:r>
            <a:r>
              <a:rPr lang="ko-KR" altLang="en-US" dirty="0" err="1"/>
              <a:t>덱</a:t>
            </a:r>
            <a:r>
              <a:rPr lang="ko-KR" altLang="en-US" dirty="0"/>
              <a:t> 빌딩</a:t>
            </a:r>
            <a:r>
              <a:rPr lang="en-US" altLang="ko-KR" dirty="0"/>
              <a:t>, </a:t>
            </a:r>
            <a:r>
              <a:rPr lang="ko-KR" altLang="en-US" dirty="0" err="1"/>
              <a:t>로그라이트</a:t>
            </a:r>
            <a:r>
              <a:rPr lang="en-US" altLang="ko-KR" dirty="0"/>
              <a:t>, </a:t>
            </a:r>
            <a:r>
              <a:rPr lang="ko-KR" altLang="en-US" dirty="0"/>
              <a:t>시뮬레이션</a:t>
            </a:r>
            <a:endParaRPr lang="en-US" altLang="ko-KR" dirty="0"/>
          </a:p>
          <a:p>
            <a:r>
              <a:rPr lang="ko-KR" altLang="en-US" dirty="0"/>
              <a:t>멀티플레이</a:t>
            </a:r>
            <a:endParaRPr lang="en-US" altLang="ko-KR" dirty="0"/>
          </a:p>
          <a:p>
            <a:pPr lvl="1"/>
            <a:r>
              <a:rPr lang="ko-KR" altLang="en-US" dirty="0"/>
              <a:t>멀티플레이의 경우 </a:t>
            </a:r>
            <a:r>
              <a:rPr lang="en-US" altLang="ko-KR" dirty="0"/>
              <a:t>1</a:t>
            </a:r>
            <a:r>
              <a:rPr lang="ko-KR" altLang="en-US" dirty="0"/>
              <a:t>명의 플레이어가 로컬 서버를 열어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4</a:t>
            </a:r>
            <a:r>
              <a:rPr lang="ko-KR" altLang="en-US" dirty="0"/>
              <a:t>명의 플레이어가 해당 로컬 서버에 접속하게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dirty="0"/>
              <a:t>시골의 수상한 소시민이 기르던 가축을 되찾기 위한 여정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맵에서</a:t>
            </a:r>
            <a:r>
              <a:rPr lang="ko-KR" altLang="en-US" dirty="0"/>
              <a:t> 갈 수 있는 노드 중 하나를 선택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노드에 따른 이벤트를 진행</a:t>
            </a:r>
            <a:endParaRPr lang="en-US" altLang="ko-KR" dirty="0"/>
          </a:p>
          <a:p>
            <a:pPr lvl="1"/>
            <a:r>
              <a:rPr lang="ko-KR" altLang="en-US" dirty="0"/>
              <a:t>이벤트는 전투 </a:t>
            </a:r>
            <a:r>
              <a:rPr lang="en-US" altLang="ko-KR" dirty="0"/>
              <a:t>/ </a:t>
            </a:r>
            <a:r>
              <a:rPr lang="ko-KR" altLang="en-US" dirty="0"/>
              <a:t>휴식 등이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 노드에는 보스 몬스터가 존재하여 처치할 경우 게임 클리어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7490492" y="1862314"/>
            <a:ext cx="4179233" cy="261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전투의 구성</a:t>
            </a:r>
            <a:endParaRPr lang="en-US" altLang="ko-KR" dirty="0"/>
          </a:p>
          <a:p>
            <a:pPr lvl="1"/>
            <a:r>
              <a:rPr lang="ko-KR" altLang="en-US" dirty="0"/>
              <a:t>한번의 전투는 여러 개의 라운드로 구성되고</a:t>
            </a:r>
            <a:br>
              <a:rPr lang="en-US" altLang="ko-KR" dirty="0"/>
            </a:br>
            <a:r>
              <a:rPr lang="ko-KR" altLang="en-US" dirty="0"/>
              <a:t>한 라운드는 각 캐릭터의 턴으로 구성된다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전투의 흐름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라운드가 시작하면 각 캐릭터의 속도에 따라 턴을 부여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플레이어 캐릭터의 턴이 오면 행동 카드 사용 가능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행동카드 사용 시 </a:t>
            </a:r>
            <a:r>
              <a:rPr lang="en-US" altLang="ko-KR" dirty="0"/>
              <a:t>AI</a:t>
            </a:r>
            <a:r>
              <a:rPr lang="ko-KR" altLang="en-US" dirty="0"/>
              <a:t>를 통해 시전할 위치와 대상을 자동으로 선택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결정된 사항을 애니메이션으로 출력</a:t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모든 캐릭터가 행동을 마치면 라운드 종료</a:t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전투가 끝날 때 까지 </a:t>
            </a:r>
            <a:r>
              <a:rPr lang="en-US" altLang="ko-KR" dirty="0"/>
              <a:t>1~5</a:t>
            </a:r>
            <a:r>
              <a:rPr lang="ko-KR" altLang="en-US" dirty="0"/>
              <a:t>를 반복</a:t>
            </a:r>
            <a:br>
              <a:rPr lang="en-US" altLang="ko-KR" dirty="0"/>
            </a:br>
            <a:r>
              <a:rPr lang="en-US" altLang="ko-KR" dirty="0"/>
              <a:t>7. </a:t>
            </a:r>
            <a:r>
              <a:rPr lang="ko-KR" altLang="en-US" dirty="0"/>
              <a:t>전투가 끝나면 보상 획득</a:t>
            </a:r>
            <a:endParaRPr lang="en-US" altLang="ko-KR" dirty="0"/>
          </a:p>
          <a:p>
            <a:pPr marL="203195" indent="0">
              <a:buNone/>
            </a:pPr>
            <a:endParaRPr lang="en-US" altLang="ko-KR" dirty="0"/>
          </a:p>
        </p:txBody>
      </p:sp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D8550F42-C302-C246-A756-AEB2D8F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23" y="841972"/>
            <a:ext cx="4134677" cy="2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lay the Spire 슬레이 더 스파이어 공략 - 버섯 통로">
            <a:extLst>
              <a:ext uri="{FF2B5EF4-FFF2-40B4-BE49-F238E27FC236}">
                <a16:creationId xmlns:a16="http://schemas.microsoft.com/office/drawing/2014/main" id="{F38A0940-BD47-8494-61D1-31A302EE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1" t="16473" r="34383" b="12408"/>
          <a:stretch/>
        </p:blipFill>
        <p:spPr bwMode="auto">
          <a:xfrm>
            <a:off x="8856641" y="3540661"/>
            <a:ext cx="1895525" cy="24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4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마을 </a:t>
            </a:r>
            <a:r>
              <a:rPr lang="en-US" altLang="ko-KR" dirty="0"/>
              <a:t>– </a:t>
            </a:r>
            <a:r>
              <a:rPr lang="ko-KR" altLang="en-US" dirty="0"/>
              <a:t>각종 상호작용 제공</a:t>
            </a:r>
          </a:p>
          <a:p>
            <a:pPr lvl="1"/>
            <a:r>
              <a:rPr lang="ko-KR" altLang="en-US" dirty="0"/>
              <a:t>던전 </a:t>
            </a:r>
            <a:r>
              <a:rPr lang="en-US" altLang="ko-KR" dirty="0"/>
              <a:t>- </a:t>
            </a:r>
            <a:r>
              <a:rPr lang="ko-KR" altLang="en-US" dirty="0"/>
              <a:t>마을 밖으로 나가면 </a:t>
            </a:r>
            <a:r>
              <a:rPr lang="en-US" altLang="ko-KR" dirty="0"/>
              <a:t>UI</a:t>
            </a:r>
            <a:r>
              <a:rPr lang="ko-KR" altLang="en-US" dirty="0"/>
              <a:t>로 표시</a:t>
            </a:r>
            <a:endParaRPr lang="en-US" altLang="ko-KR" dirty="0"/>
          </a:p>
          <a:p>
            <a:pPr lvl="2"/>
            <a:r>
              <a:rPr lang="ko-KR" altLang="en-US" dirty="0"/>
              <a:t>스토리 던전 </a:t>
            </a:r>
            <a:r>
              <a:rPr lang="en-US" altLang="ko-KR" dirty="0"/>
              <a:t>– </a:t>
            </a:r>
            <a:r>
              <a:rPr lang="ko-KR" altLang="en-US" dirty="0"/>
              <a:t>튜토리얼</a:t>
            </a:r>
            <a:br>
              <a:rPr lang="en-US" altLang="ko-KR" dirty="0"/>
            </a:br>
            <a:r>
              <a:rPr lang="ko-KR" altLang="en-US" dirty="0"/>
              <a:t>멀티 던전</a:t>
            </a:r>
            <a:br>
              <a:rPr lang="en-US" altLang="ko-KR" dirty="0"/>
            </a:br>
            <a:r>
              <a:rPr lang="ko-KR" altLang="en-US" dirty="0" err="1"/>
              <a:t>로그라이트</a:t>
            </a:r>
            <a:r>
              <a:rPr lang="ko-KR" altLang="en-US" dirty="0"/>
              <a:t> 던전 </a:t>
            </a:r>
            <a:r>
              <a:rPr lang="en-US" altLang="ko-KR" dirty="0"/>
              <a:t>– </a:t>
            </a:r>
            <a:r>
              <a:rPr lang="ko-KR" altLang="en-US" dirty="0"/>
              <a:t>메인 컨텐츠</a:t>
            </a:r>
            <a:endParaRPr lang="en-US" altLang="ko-KR" dirty="0"/>
          </a:p>
          <a:p>
            <a:pPr lvl="1"/>
            <a:r>
              <a:rPr lang="ko-KR" altLang="en-US" dirty="0"/>
              <a:t>파티 관리</a:t>
            </a:r>
            <a:endParaRPr lang="en-US" altLang="ko-KR" dirty="0"/>
          </a:p>
          <a:p>
            <a:pPr lvl="2"/>
            <a:r>
              <a:rPr lang="ko-KR" altLang="en-US" dirty="0"/>
              <a:t>편성</a:t>
            </a:r>
            <a:br>
              <a:rPr lang="en-US" altLang="ko-KR" dirty="0"/>
            </a:br>
            <a:r>
              <a:rPr lang="ko-KR" altLang="en-US" dirty="0"/>
              <a:t>카운터 카드 제작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마을에서의 카메라는 지형자동시점으로 플레이어가 조작 불가능하다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방주와 시계탑의 수수께끼, 크로노아크 : 네이버 포스트">
            <a:extLst>
              <a:ext uri="{FF2B5EF4-FFF2-40B4-BE49-F238E27FC236}">
                <a16:creationId xmlns:a16="http://schemas.microsoft.com/office/drawing/2014/main" id="{C944813A-1BFE-496F-7C87-93F433687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4515" b="12939"/>
          <a:stretch/>
        </p:blipFill>
        <p:spPr bwMode="auto">
          <a:xfrm>
            <a:off x="7894177" y="1123951"/>
            <a:ext cx="3509837" cy="24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실외이(가) 표시된 사진&#10;&#10;자동 생성된 설명">
            <a:extLst>
              <a:ext uri="{FF2B5EF4-FFF2-40B4-BE49-F238E27FC236}">
                <a16:creationId xmlns:a16="http://schemas.microsoft.com/office/drawing/2014/main" id="{471BA088-5484-6D7A-3125-96354029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28" y="3983878"/>
            <a:ext cx="3483087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9462"/>
      </p:ext>
    </p:extLst>
  </p:cSld>
  <p:clrMapOvr>
    <a:masterClrMapping/>
  </p:clrMapOvr>
</p:sld>
</file>

<file path=ppt/theme/theme1.xml><?xml version="1.0" encoding="utf-8"?>
<a:theme xmlns:a="http://schemas.openxmlformats.org/drawing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Analyzing Historical Texts _ by Slidesgo</Template>
  <TotalTime>864</TotalTime>
  <Words>676</Words>
  <Application>Microsoft Office PowerPoint</Application>
  <PresentationFormat>와이드스크린</PresentationFormat>
  <Paragraphs>179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Proxima Nova</vt:lpstr>
      <vt:lpstr>맑은 고딕</vt:lpstr>
      <vt:lpstr>Arial</vt:lpstr>
      <vt:lpstr>Cambria</vt:lpstr>
      <vt:lpstr>Lato</vt:lpstr>
      <vt:lpstr>Merriweather</vt:lpstr>
      <vt:lpstr>Merriweather Black</vt:lpstr>
      <vt:lpstr>Open Sans</vt:lpstr>
      <vt:lpstr>PT Sans</vt:lpstr>
      <vt:lpstr>Roboto Condensed Light</vt:lpstr>
      <vt:lpstr>Analyzing Historical Texts by Slidesgo</vt:lpstr>
      <vt:lpstr>Slidesgo Final Pages</vt:lpstr>
      <vt:lpstr>Enemy Slasher</vt:lpstr>
      <vt:lpstr>PowerPoint 프레젠테이션</vt:lpstr>
      <vt:lpstr>목차</vt:lpstr>
      <vt:lpstr>환경 분석 / 연구 목적</vt:lpstr>
      <vt:lpstr>기술 / 중점 연구분야</vt:lpstr>
      <vt:lpstr>게임소개 및 특징</vt:lpstr>
      <vt:lpstr>게임 진행</vt:lpstr>
      <vt:lpstr>게임 진행</vt:lpstr>
      <vt:lpstr>게임 진행</vt:lpstr>
      <vt:lpstr>조작법</vt:lpstr>
      <vt:lpstr>타 게임과의 비교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류 연우</cp:lastModifiedBy>
  <cp:revision>200</cp:revision>
  <dcterms:created xsi:type="dcterms:W3CDTF">2022-11-22T08:49:23Z</dcterms:created>
  <dcterms:modified xsi:type="dcterms:W3CDTF">2022-12-14T06:53:52Z</dcterms:modified>
</cp:coreProperties>
</file>